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4" r:id="rId19"/>
    <p:sldId id="297" r:id="rId20"/>
    <p:sldId id="298" r:id="rId21"/>
    <p:sldId id="299" r:id="rId22"/>
    <p:sldId id="300" r:id="rId23"/>
    <p:sldId id="301" r:id="rId24"/>
    <p:sldId id="302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第二讲  机器人的上肢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0" y="0"/>
            <a:ext cx="9159431" cy="68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http://imgsrc.baidu.com/forum/w%3D580/sign=10f2a9999358d109c4e3a9bae159ccd0/83d94afbfbedab64cee98727f636afc37b311e90.jpg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5214950"/>
            <a:ext cx="4862084" cy="1643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4" y="0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4" y="0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4" y="0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 descr="http://static.gkong.com/bbs/files/uploadImages9/85c36bc0bac84c51acca96f3cfcc28f2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091" y="1285860"/>
            <a:ext cx="4714909" cy="32147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44000" cy="68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 descr="http://www.e-cuttech.com/images/ParallelMachinehl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1000108"/>
            <a:ext cx="3810220" cy="38576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>
              <a:buNone/>
            </a:pPr>
            <a:r>
              <a:rPr lang="zh-CN" altLang="en-US" dirty="0" smtClean="0"/>
              <a:t>       工业机器人</a:t>
            </a:r>
            <a:r>
              <a:rPr lang="zh-CN" altLang="en-US" dirty="0" smtClean="0"/>
              <a:t>模块化的主要含义是机器人由一些可供选择的标准化</a:t>
            </a:r>
            <a:r>
              <a:rPr lang="zh-CN" altLang="en-US" dirty="0" smtClean="0"/>
              <a:t>模块</a:t>
            </a:r>
            <a:r>
              <a:rPr lang="zh-CN" altLang="en-US" dirty="0" smtClean="0"/>
              <a:t>拼装而成的</a:t>
            </a:r>
            <a:r>
              <a:rPr lang="zh-CN" altLang="en-US" dirty="0" smtClean="0"/>
              <a:t>。标准化</a:t>
            </a:r>
            <a:r>
              <a:rPr lang="zh-CN" altLang="en-US" dirty="0" smtClean="0"/>
              <a:t>模块是具有标准化接口的机械结构模块、驱动模块、控制</a:t>
            </a:r>
            <a:r>
              <a:rPr lang="zh-CN" altLang="en-US" dirty="0" smtClean="0"/>
              <a:t>模块</a:t>
            </a:r>
            <a:r>
              <a:rPr lang="zh-CN" altLang="en-US" dirty="0" smtClean="0"/>
              <a:t>、传感器模块，并已经系列化。</a:t>
            </a:r>
          </a:p>
          <a:p>
            <a:pPr>
              <a:buNone/>
            </a:pPr>
            <a:r>
              <a:rPr lang="zh-CN" altLang="en-US" dirty="0" smtClean="0"/>
              <a:t>模块化机器人的优点主要有：</a:t>
            </a:r>
          </a:p>
          <a:p>
            <a:r>
              <a:rPr lang="zh-CN" altLang="en-US" dirty="0" smtClean="0"/>
              <a:t>制造</a:t>
            </a:r>
            <a:r>
              <a:rPr lang="zh-CN" altLang="en-US" dirty="0" smtClean="0"/>
              <a:t>及应用上的灵活性和经济性。制造厂商能较大批量生产易</a:t>
            </a:r>
            <a:r>
              <a:rPr lang="zh-CN" altLang="en-US" dirty="0" smtClean="0"/>
              <a:t>装配的</a:t>
            </a:r>
            <a:r>
              <a:rPr lang="zh-CN" altLang="en-US" dirty="0" smtClean="0"/>
              <a:t>不同规格的整件模块，以最经济的价格，供应给用户。用户能</a:t>
            </a:r>
            <a:r>
              <a:rPr lang="zh-CN" altLang="en-US" dirty="0" smtClean="0"/>
              <a:t>根据自身需要</a:t>
            </a:r>
            <a:r>
              <a:rPr lang="zh-CN" altLang="en-US" dirty="0" smtClean="0"/>
              <a:t>改变机器人的组成，可增减机器人自由度。</a:t>
            </a:r>
          </a:p>
          <a:p>
            <a:r>
              <a:rPr lang="zh-CN" altLang="en-US" dirty="0" smtClean="0"/>
              <a:t>用具</a:t>
            </a:r>
            <a:r>
              <a:rPr lang="zh-CN" altLang="en-US" dirty="0" smtClean="0"/>
              <a:t>有更好性能的模块来替代旧模块，使服役机器人容易地、</a:t>
            </a:r>
            <a:r>
              <a:rPr lang="zh-CN" altLang="en-US" dirty="0" smtClean="0"/>
              <a:t>经济</a:t>
            </a:r>
            <a:r>
              <a:rPr lang="zh-CN" altLang="en-US" dirty="0" smtClean="0"/>
              <a:t>地更新换代。</a:t>
            </a:r>
            <a:endParaRPr lang="zh-CN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3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92867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rgbClr val="FFFF00"/>
                </a:solidFill>
                <a:latin typeface="宋体" pitchFamily="2" charset="-122"/>
                <a:ea typeface="宋体" pitchFamily="2" charset="-122"/>
              </a:rPr>
              <a:t>工业机器人模块化</a:t>
            </a:r>
            <a:endParaRPr lang="zh-CN" altLang="en-US" sz="4000" dirty="0">
              <a:solidFill>
                <a:srgbClr val="FFFF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2867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18593"/>
            <a:ext cx="9085870" cy="603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32" y="0"/>
            <a:ext cx="91484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3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92867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rgbClr val="FFFF00"/>
                </a:solidFill>
                <a:latin typeface="宋体" pitchFamily="2" charset="-122"/>
                <a:ea typeface="宋体" pitchFamily="2" charset="-122"/>
              </a:rPr>
              <a:t>机器人工作空间</a:t>
            </a:r>
            <a:endParaRPr lang="zh-CN" altLang="en-US" sz="4000" dirty="0">
              <a:solidFill>
                <a:srgbClr val="FFFF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32" y="0"/>
            <a:ext cx="91484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3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92867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rgbClr val="FFFF00"/>
                </a:solidFill>
                <a:latin typeface="宋体" pitchFamily="2" charset="-122"/>
                <a:ea typeface="宋体" pitchFamily="2" charset="-122"/>
              </a:rPr>
              <a:t>机器人工作空间</a:t>
            </a:r>
            <a:endParaRPr lang="zh-CN" altLang="en-US" sz="4000" dirty="0">
              <a:solidFill>
                <a:srgbClr val="FFFF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3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92867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rgbClr val="FFFF00"/>
                </a:solidFill>
                <a:latin typeface="宋体" pitchFamily="2" charset="-122"/>
                <a:ea typeface="宋体" pitchFamily="2" charset="-122"/>
              </a:rPr>
              <a:t>机器人工作空间</a:t>
            </a:r>
            <a:endParaRPr lang="zh-CN" altLang="en-US" sz="4000" dirty="0">
              <a:solidFill>
                <a:srgbClr val="FFFF00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 b="11417"/>
          <a:stretch>
            <a:fillRect/>
          </a:stretch>
        </p:blipFill>
        <p:spPr bwMode="auto">
          <a:xfrm>
            <a:off x="0" y="785942"/>
            <a:ext cx="9144000" cy="607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47"/>
            <a:ext cx="9144000" cy="6854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3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92867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rgbClr val="FFFF00"/>
                </a:solidFill>
                <a:latin typeface="宋体" pitchFamily="2" charset="-122"/>
                <a:ea typeface="宋体" pitchFamily="2" charset="-122"/>
              </a:rPr>
              <a:t>机器人工作空间</a:t>
            </a:r>
            <a:endParaRPr lang="zh-CN" altLang="en-US" sz="4000" dirty="0">
              <a:solidFill>
                <a:srgbClr val="FFFF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47"/>
            <a:ext cx="9144000" cy="6854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3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92867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rgbClr val="FFFF00"/>
                </a:solidFill>
                <a:latin typeface="宋体" pitchFamily="2" charset="-122"/>
                <a:ea typeface="宋体" pitchFamily="2" charset="-122"/>
              </a:rPr>
              <a:t>机器人工作空间</a:t>
            </a:r>
            <a:endParaRPr lang="zh-CN" altLang="en-US" sz="4000" dirty="0">
              <a:solidFill>
                <a:srgbClr val="FFFF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4" y="0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44000" cy="68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983" y="0"/>
            <a:ext cx="91619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4" y="0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44000" cy="68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44000" cy="68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44000" cy="68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4" y="0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44000" cy="68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44000" cy="68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44000" cy="68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4" y="0"/>
            <a:ext cx="9139535" cy="686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352"/>
            <a:ext cx="9144000" cy="68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" y="0"/>
            <a:ext cx="91350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239</TotalTime>
  <Words>140</Words>
  <PresentationFormat>全屏显示(4:3)</PresentationFormat>
  <Paragraphs>12</Paragraphs>
  <Slides>46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暗香扑面</vt:lpstr>
      <vt:lpstr>第二讲  机器人的上肢</vt:lpstr>
      <vt:lpstr>主要内容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工业机器人模块化</vt:lpstr>
      <vt:lpstr>机器人工作空间</vt:lpstr>
      <vt:lpstr>机器人工作空间</vt:lpstr>
      <vt:lpstr>机器人工作空间</vt:lpstr>
      <vt:lpstr>机器人工作空间</vt:lpstr>
      <vt:lpstr>机器人工作空间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第二讲  机器人的上肢</dc:title>
  <dc:creator>gy</dc:creator>
  <cp:lastModifiedBy>gy</cp:lastModifiedBy>
  <cp:revision>31</cp:revision>
  <dcterms:created xsi:type="dcterms:W3CDTF">2015-04-14T05:27:57Z</dcterms:created>
  <dcterms:modified xsi:type="dcterms:W3CDTF">2015-04-14T10:01:56Z</dcterms:modified>
</cp:coreProperties>
</file>